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3" r:id="rId2"/>
    <p:sldId id="258" r:id="rId3"/>
    <p:sldId id="280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35"/>
    <p:restoredTop sz="94632"/>
  </p:normalViewPr>
  <p:slideViewPr>
    <p:cSldViewPr snapToGrid="0" snapToObjects="1">
      <p:cViewPr varScale="1">
        <p:scale>
          <a:sx n="81" d="100"/>
          <a:sy n="81" d="100"/>
        </p:scale>
        <p:origin x="53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DB2E3-0843-FC43-A0B5-C726C4FB157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D0DBA-2C1F-6F44-9ED9-238E94B38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787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58558A-2A26-CD4B-8AD5-E8C31F03015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53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E54761-51BC-1A48-8240-B6253B6F8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C5C831A-2EC5-BF4F-B9B1-370BA05DC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BA4CB3-9BC2-134E-BEA7-886ED74A7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12EB7C-881A-8345-89FF-07DEDC1AE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1C0FB1-E458-6448-8187-51EDC7E9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95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A41949-DCDC-754C-942B-581F21CC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3E00A4-FEC9-6A4B-99E6-FCF3BA227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1B121E-7C84-CB4C-A10B-B6B711D22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95AACD-73FD-7640-A77A-73DB73635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25AB04-960D-B548-9D5F-133539AF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236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AE6CFE-3969-7244-A8ED-1FB6A1005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F5BD1B-8798-DC4F-8D7A-3CF42611E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035C7E-D56D-5245-9CE9-0A1893F70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81D730-0F6D-CB4F-9FA4-C8DCC057D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DDCAA7-C7F2-E44A-8D9D-54F433031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44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80262-D20F-854F-8A21-FCAA0105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5B5F28-CC98-E047-B833-F90008E22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F35C8C-E096-3640-B574-4220881E9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05F3DA-C941-EC4F-AD4A-1ED3E78F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F8E1A8-EEE7-C04E-8815-01DCEB03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48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FA42FF-B6D0-994A-BC45-969E0C0C6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6A85E9-2604-7D4D-A65E-69113866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DAE388-DF97-B942-864E-06DC9F5B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C51F54-85A6-BE42-A5AB-8971210F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013342-4807-AE4A-8756-9D273394D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919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5ACD4-CA5E-1F48-8D6D-96534CD0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69E338-82D3-4348-B9F9-FB3714C8E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DC56C46-3B8B-FA44-BE91-A980449F5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5F5E981-BBC7-B54C-9CAB-B13D76F23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A0C75E-B0D2-5349-8235-66B104F2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0CD992-411D-3640-BC9D-9C832F0D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67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B9944-442A-844C-BAA4-710FE8240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1624C6-5045-104D-B6D1-F089B33EA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E09A0A-295E-8941-AB16-D3F80A83A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A38ABD1-F53D-5B4B-BFC7-46FF45E7FA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E26476D-E9C3-2047-B29F-A9ED8B480A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677D3E8-173C-A543-AD3B-AB923D08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9FEFFE-7B80-E54A-BCAB-F3BB71F8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760EEFA-15F1-CB42-B2B7-4BB61257F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08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8572D-5D1D-2042-95AC-CDAA57230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919E347-CB9D-C54C-B5DC-742E469FF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FF2854-9FDF-7A4E-8D2F-65EEE60A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B650A98-4F03-8249-AE9D-33629286D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83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09F07BD-1041-CD48-A7BB-2919C0088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05A3565-F076-7142-8607-3DAF5F5F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D0F1B05-430F-2F44-A479-31568790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94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ED59F8-D7D9-7D46-9AD1-AB600EB1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D56A55-422B-7E46-B11E-8EE18E3BB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B5C215E-2BD2-C94F-AF4A-C40AB8C42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DE4299-B48D-C94D-96ED-7E2F5658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A30100-4DC8-B644-A012-FD9ED00DA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9F8B36-F570-AB4E-B96F-CB7B7364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31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906E4-A924-474F-A781-603EE6EEE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794DBE-ABDF-544A-AF18-D31A720A2C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13D4027-4A25-064A-87AE-92B7A1E23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B60066-85AF-084D-8A57-D70FD1372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4ED00FA-D85D-9D44-B629-80B59205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851D0E-0CDF-2F48-8D2D-5A9D864C0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612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A1D536B-01FA-694E-A700-A8632243F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E92DD3-6F47-F748-98B7-2201FC71C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956B4F-E4AB-0A43-844A-069FAB34A6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97778-5B5B-5044-8152-D4FF931F43F2}" type="datetimeFigureOut">
              <a:rPr lang="nl-NL" smtClean="0"/>
              <a:t>16-10-2022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1C9F09-8BDC-344F-840B-C37EAD572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F12E3D-068B-D14A-B4B9-BF40FBFE8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5FDD4-45D9-BA44-BBC8-5B1D94259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91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‘Mijn leefomgeving’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/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C94AC36D-AA8E-9B59-FF04-F45D2D1963AC}"/>
              </a:ext>
            </a:extLst>
          </p:cNvPr>
          <p:cNvGraphicFramePr>
            <a:graphicFrameLocks noGrp="1"/>
          </p:cNvGraphicFramePr>
          <p:nvPr/>
        </p:nvGraphicFramePr>
        <p:xfrm>
          <a:off x="295178" y="1767354"/>
          <a:ext cx="11601644" cy="44313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3633">
                  <a:extLst>
                    <a:ext uri="{9D8B030D-6E8A-4147-A177-3AD203B41FA5}">
                      <a16:colId xmlns:a16="http://schemas.microsoft.com/office/drawing/2014/main" val="1237320612"/>
                    </a:ext>
                  </a:extLst>
                </a:gridCol>
                <a:gridCol w="3319337">
                  <a:extLst>
                    <a:ext uri="{9D8B030D-6E8A-4147-A177-3AD203B41FA5}">
                      <a16:colId xmlns:a16="http://schemas.microsoft.com/office/drawing/2014/main" val="1184782360"/>
                    </a:ext>
                  </a:extLst>
                </a:gridCol>
                <a:gridCol w="3319337">
                  <a:extLst>
                    <a:ext uri="{9D8B030D-6E8A-4147-A177-3AD203B41FA5}">
                      <a16:colId xmlns:a16="http://schemas.microsoft.com/office/drawing/2014/main" val="886868527"/>
                    </a:ext>
                  </a:extLst>
                </a:gridCol>
                <a:gridCol w="3319337">
                  <a:extLst>
                    <a:ext uri="{9D8B030D-6E8A-4147-A177-3AD203B41FA5}">
                      <a16:colId xmlns:a16="http://schemas.microsoft.com/office/drawing/2014/main" val="3857444242"/>
                    </a:ext>
                  </a:extLst>
                </a:gridCol>
              </a:tblGrid>
              <a:tr h="731336">
                <a:tc>
                  <a:txBody>
                    <a:bodyPr/>
                    <a:lstStyle/>
                    <a:p>
                      <a:endParaRPr lang="nl-NL" dirty="0">
                        <a:latin typeface="Athletics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>
                          <a:solidFill>
                            <a:srgbClr val="0070C0"/>
                          </a:solidFill>
                          <a:latin typeface="Athletics" panose="02000000000000000000" pitchFamily="2" charset="0"/>
                        </a:rPr>
                        <a:t>Maandag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>
                          <a:solidFill>
                            <a:srgbClr val="0070C0"/>
                          </a:solidFill>
                          <a:latin typeface="Athletics" panose="02000000000000000000" pitchFamily="2" charset="0"/>
                        </a:rPr>
                        <a:t>Woensdag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>
                          <a:solidFill>
                            <a:srgbClr val="0070C0"/>
                          </a:solidFill>
                          <a:latin typeface="Athletics" panose="02000000000000000000" pitchFamily="2" charset="0"/>
                        </a:rPr>
                        <a:t>Vrijdag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9787180"/>
                  </a:ext>
                </a:extLst>
              </a:tr>
              <a:tr h="591021">
                <a:tc>
                  <a:txBody>
                    <a:bodyPr/>
                    <a:lstStyle/>
                    <a:p>
                      <a:r>
                        <a:rPr lang="nl-NL" b="1" dirty="0">
                          <a:solidFill>
                            <a:srgbClr val="0070C0"/>
                          </a:solidFill>
                          <a:latin typeface="Athletics" panose="02000000000000000000" pitchFamily="2" charset="0"/>
                        </a:rPr>
                        <a:t>Thema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latin typeface="Athletics" panose="02000000000000000000" pitchFamily="2" charset="0"/>
                        </a:rPr>
                        <a:t>De verborgen impact</a:t>
                      </a:r>
                      <a:endParaRPr lang="nl-NL" b="1" i="1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latin typeface="Athletics" panose="02000000000000000000" pitchFamily="2" charset="0"/>
                        </a:rPr>
                        <a:t>Financieel management </a:t>
                      </a:r>
                      <a:endParaRPr lang="nl-NL" b="1" i="1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latin typeface="Athletics" panose="02000000000000000000" pitchFamily="2" charset="0"/>
                        </a:rPr>
                        <a:t>Projectmanagement</a:t>
                      </a:r>
                      <a:endParaRPr lang="nl-NL" b="1" i="1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6751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i="1" dirty="0">
                          <a:solidFill>
                            <a:srgbClr val="0070C0"/>
                          </a:solidFill>
                          <a:latin typeface="Athletics" panose="02000000000000000000" pitchFamily="2" charset="0"/>
                        </a:rPr>
                        <a:t>Onderwerp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thletics" panose="02000000000000000000" pitchFamily="2" charset="0"/>
                        </a:rPr>
                        <a:t>Gastspreker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latin typeface="Athletics" panose="02000000000000000000" pitchFamily="2" charset="0"/>
                        </a:rPr>
                        <a:t>Kostenoverzicht in Excel</a:t>
                      </a:r>
                    </a:p>
                    <a:p>
                      <a:r>
                        <a:rPr lang="nl-NL" dirty="0">
                          <a:latin typeface="Athletics" panose="02000000000000000000" pitchFamily="2" charset="0"/>
                        </a:rPr>
                        <a:t>Btw-tarieven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i="1" dirty="0">
                          <a:latin typeface="Athletics" panose="02000000000000000000" pitchFamily="2" charset="0"/>
                        </a:rPr>
                        <a:t>Verder werken aan het gehele project. Projectleiding gaat de groepjes spreken voor invulling avond.</a:t>
                      </a:r>
                    </a:p>
                    <a:p>
                      <a:endParaRPr lang="nl-NL" sz="1600" i="1" dirty="0">
                        <a:latin typeface="Athletics" panose="02000000000000000000" pitchFamily="2" charset="0"/>
                      </a:endParaRPr>
                    </a:p>
                    <a:p>
                      <a:r>
                        <a:rPr lang="nl-NL" sz="1600" i="1" dirty="0">
                          <a:latin typeface="Athletics" panose="02000000000000000000" pitchFamily="2" charset="0"/>
                        </a:rPr>
                        <a:t>Vragen stellen via Teams van te voren als je onderwerpen wilt bespreken </a:t>
                      </a:r>
                      <a:r>
                        <a:rPr lang="nl-NL" sz="1600" i="1" dirty="0">
                          <a:latin typeface="Athletics" panose="02000000000000000000" pitchFamily="2" charset="0"/>
                          <a:sym typeface="Wingdings" panose="05000000000000000000" pitchFamily="2" charset="2"/>
                        </a:rPr>
                        <a:t></a:t>
                      </a:r>
                      <a:endParaRPr lang="nl-NL" sz="1600" i="1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60315002"/>
                  </a:ext>
                </a:extLst>
              </a:tr>
              <a:tr h="517633">
                <a:tc>
                  <a:txBody>
                    <a:bodyPr/>
                    <a:lstStyle/>
                    <a:p>
                      <a:r>
                        <a:rPr lang="nl-NL" b="1" dirty="0">
                          <a:solidFill>
                            <a:srgbClr val="0070C0"/>
                          </a:solidFill>
                          <a:latin typeface="Athletics" panose="02000000000000000000" pitchFamily="2" charset="0"/>
                        </a:rPr>
                        <a:t>Thema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i="1" dirty="0">
                          <a:latin typeface="Athletics" panose="02000000000000000000" pitchFamily="2" charset="0"/>
                        </a:rPr>
                        <a:t>Samenwerken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="1" i="1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latin typeface="Athletics" panose="02000000000000000000" pitchFamily="2" charset="0"/>
                        </a:rPr>
                        <a:t>Marketing en communicatie</a:t>
                      </a:r>
                      <a:endParaRPr lang="nl-NL" b="1" i="1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 b="1" i="1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76688876"/>
                  </a:ext>
                </a:extLst>
              </a:tr>
              <a:tr h="435392">
                <a:tc>
                  <a:txBody>
                    <a:bodyPr/>
                    <a:lstStyle/>
                    <a:p>
                      <a:r>
                        <a:rPr lang="nl-NL" i="1" dirty="0">
                          <a:solidFill>
                            <a:srgbClr val="0070C0"/>
                          </a:solidFill>
                          <a:latin typeface="Athletics" panose="02000000000000000000" pitchFamily="2" charset="0"/>
                        </a:rPr>
                        <a:t>Onderwerp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0" i="0" dirty="0">
                          <a:latin typeface="Athletics" panose="02000000000000000000" pitchFamily="2" charset="0"/>
                        </a:rPr>
                        <a:t>Bespreken samenwerking en model </a:t>
                      </a:r>
                      <a:r>
                        <a:rPr lang="nl-NL" b="0" i="0" dirty="0" err="1">
                          <a:latin typeface="Athletics" panose="02000000000000000000" pitchFamily="2" charset="0"/>
                        </a:rPr>
                        <a:t>Lencioni</a:t>
                      </a:r>
                      <a:endParaRPr lang="nl-NL" b="0" i="0" dirty="0">
                        <a:latin typeface="Athletics" panose="02000000000000000000" pitchFamily="2" charset="0"/>
                      </a:endParaRPr>
                    </a:p>
                    <a:p>
                      <a:endParaRPr lang="nl-NL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latin typeface="Athletics" panose="02000000000000000000" pitchFamily="2" charset="0"/>
                        </a:rPr>
                        <a:t>Uitnodiging maken en versturen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l-NL" dirty="0">
                        <a:latin typeface="Athletics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5889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A0148A-AA12-2349-9A00-A00A31A60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5400" dirty="0"/>
              <a:t>Samen bereik je meer!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BF9B14-5C73-A641-838F-851A2F39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nl-NL" sz="2200" dirty="0"/>
              <a:t>Wat is nodig/belangrijk voor een goede samenwerking?</a:t>
            </a:r>
          </a:p>
          <a:p>
            <a:r>
              <a:rPr lang="nl-NL" sz="2200" dirty="0"/>
              <a:t>Zet 3 dingen op een post-</a:t>
            </a:r>
            <a:r>
              <a:rPr lang="nl-NL" sz="2200" dirty="0" err="1"/>
              <a:t>it</a:t>
            </a:r>
            <a:endParaRPr lang="nl-NL" sz="2200" dirty="0"/>
          </a:p>
        </p:txBody>
      </p:sp>
      <p:pic>
        <p:nvPicPr>
          <p:cNvPr id="5" name="Afbeelding 4" descr="Afbeelding met tekst, vectorafbeeldingen, fotolijstje&#10;&#10;Automatisch gegenereerde beschrijving">
            <a:extLst>
              <a:ext uri="{FF2B5EF4-FFF2-40B4-BE49-F238E27FC236}">
                <a16:creationId xmlns:a16="http://schemas.microsoft.com/office/drawing/2014/main" id="{E5AA63AF-E14D-A74A-B5C5-E446CCA9CD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90" r="-1" b="6536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4251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40AF47-9591-1D4A-8443-2630166EB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4474" y="668656"/>
            <a:ext cx="3601719" cy="3793488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Succesvol</a:t>
            </a:r>
            <a:r>
              <a:rPr lang="en-US" dirty="0"/>
              <a:t> of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succesvol</a:t>
            </a:r>
            <a:r>
              <a:rPr lang="en-US" dirty="0"/>
              <a:t> </a:t>
            </a:r>
            <a:r>
              <a:rPr lang="en-US" dirty="0" err="1"/>
              <a:t>samenwerken</a:t>
            </a:r>
            <a:r>
              <a:rPr lang="en-US" dirty="0"/>
              <a:t>!</a:t>
            </a:r>
            <a:br>
              <a:rPr lang="en-US" dirty="0"/>
            </a:br>
            <a:endParaRPr lang="en-US" dirty="0"/>
          </a:p>
        </p:txBody>
      </p:sp>
      <p:pic>
        <p:nvPicPr>
          <p:cNvPr id="13" name="Tijdelijke aanduiding voor inhoud 12" descr="Afbeelding met tekst, kaart&#10;&#10;Automatisch gegenereerde beschrijving">
            <a:extLst>
              <a:ext uri="{FF2B5EF4-FFF2-40B4-BE49-F238E27FC236}">
                <a16:creationId xmlns:a16="http://schemas.microsoft.com/office/drawing/2014/main" id="{7E21BD16-382E-D847-B039-864CB48299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-1" b="2540"/>
          <a:stretch/>
        </p:blipFill>
        <p:spPr>
          <a:xfrm>
            <a:off x="815807" y="804672"/>
            <a:ext cx="5934456" cy="524865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8059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ED4CC367-2B51-48F1-B7A5-1A97603FB45D}"/>
</file>

<file path=customXml/itemProps2.xml><?xml version="1.0" encoding="utf-8"?>
<ds:datastoreItem xmlns:ds="http://schemas.openxmlformats.org/officeDocument/2006/customXml" ds:itemID="{17DB99DA-C844-4576-8147-1CCE2CBCAABE}"/>
</file>

<file path=customXml/itemProps3.xml><?xml version="1.0" encoding="utf-8"?>
<ds:datastoreItem xmlns:ds="http://schemas.openxmlformats.org/officeDocument/2006/customXml" ds:itemID="{1800BD91-027B-4045-A866-B923ABD5D423}"/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114</Words>
  <Application>Microsoft Office PowerPoint</Application>
  <PresentationFormat>Breedbeeld</PresentationFormat>
  <Paragraphs>36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Athletics</vt:lpstr>
      <vt:lpstr>Calibri</vt:lpstr>
      <vt:lpstr>Calibri Light</vt:lpstr>
      <vt:lpstr>Kantoorthema</vt:lpstr>
      <vt:lpstr>PowerPoint-presentatie</vt:lpstr>
      <vt:lpstr>Samen bereik je meer!</vt:lpstr>
      <vt:lpstr>Succesvol of niet succesvol samenwerken!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 aan de slag!</dc:title>
  <dc:creator>Mariska de Rouw</dc:creator>
  <cp:lastModifiedBy>Stijn Weijermars</cp:lastModifiedBy>
  <cp:revision>11</cp:revision>
  <dcterms:created xsi:type="dcterms:W3CDTF">2021-09-07T11:14:58Z</dcterms:created>
  <dcterms:modified xsi:type="dcterms:W3CDTF">2022-10-16T18:47:10Z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